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B0A2B-DD1F-974E-B58C-937603B70119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63963-E886-5745-A5A1-4B9115369AF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1400’s</a:t>
            </a:r>
            <a:endParaRPr lang="en-US" sz="9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Aztecs conquer most of Mexico</a:t>
            </a:r>
            <a:endParaRPr lang="en-US" sz="36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Incas build a South American Empire</a:t>
            </a:r>
            <a:endParaRPr lang="en-US" sz="3600" b="1" dirty="0"/>
          </a:p>
        </p:txBody>
      </p:sp>
      <p:pic>
        <p:nvPicPr>
          <p:cNvPr id="7" name="Picture 6" descr="Aztec Warri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267" y="2809218"/>
            <a:ext cx="3097318" cy="4048782"/>
          </a:xfrm>
          <a:prstGeom prst="rect">
            <a:avLst/>
          </a:prstGeom>
        </p:spPr>
      </p:pic>
      <p:pic>
        <p:nvPicPr>
          <p:cNvPr id="8" name="Picture 7" descr="Inca Warri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133" y="2809217"/>
            <a:ext cx="3530600" cy="3710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9600" b="1" dirty="0" smtClean="0"/>
              <a:t>1500’s</a:t>
            </a:r>
            <a:endParaRPr lang="en-US" sz="9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6317734"/>
            <a:ext cx="838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Culture Groups of </a:t>
            </a:r>
            <a:r>
              <a:rPr lang="en-US" b="1" i="1" u="sng" dirty="0" smtClean="0"/>
              <a:t>North America </a:t>
            </a:r>
            <a:r>
              <a:rPr lang="en-US" b="1" dirty="0" smtClean="0"/>
              <a:t>have adapted their ways of life to their environment</a:t>
            </a:r>
            <a:endParaRPr lang="en-US" b="1" dirty="0"/>
          </a:p>
        </p:txBody>
      </p:sp>
      <p:pic>
        <p:nvPicPr>
          <p:cNvPr id="4" name="Picture 3" descr="Native American Warri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804142"/>
            <a:ext cx="3217333" cy="51531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31</Words>
  <Application>Microsoft Macintosh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1400’s</vt:lpstr>
      <vt:lpstr>1500’s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1400’s</dc:title>
  <dc:creator>Michael Farrell</dc:creator>
  <cp:lastModifiedBy>Michael Farrell</cp:lastModifiedBy>
  <cp:revision>2</cp:revision>
  <dcterms:created xsi:type="dcterms:W3CDTF">2012-09-05T20:28:38Z</dcterms:created>
  <dcterms:modified xsi:type="dcterms:W3CDTF">2012-09-05T20:45:55Z</dcterms:modified>
</cp:coreProperties>
</file>